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handoutMasterIdLst>
    <p:handoutMasterId r:id="rId15"/>
  </p:handoutMasterIdLst>
  <p:sldIdLst>
    <p:sldId id="256" r:id="rId2"/>
    <p:sldId id="257" r:id="rId3"/>
    <p:sldId id="285" r:id="rId4"/>
    <p:sldId id="279" r:id="rId5"/>
    <p:sldId id="280" r:id="rId6"/>
    <p:sldId id="273" r:id="rId7"/>
    <p:sldId id="277" r:id="rId8"/>
    <p:sldId id="271" r:id="rId9"/>
    <p:sldId id="281" r:id="rId10"/>
    <p:sldId id="283" r:id="rId11"/>
    <p:sldId id="282" r:id="rId12"/>
    <p:sldId id="278" r:id="rId13"/>
  </p:sldIdLst>
  <p:sldSz cx="9144000" cy="6858000" type="screen4x3"/>
  <p:notesSz cx="9144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Cristina" initials="C" lastIdx="1" clrIdx="0">
    <p:extLst>
      <p:ext uri="{19B8F6BF-5375-455C-9EA6-DF929625EA0E}">
        <p15:presenceInfo xmlns:p15="http://schemas.microsoft.com/office/powerpoint/2012/main" userId="Cristina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6F6F6"/>
    <a:srgbClr val="ECEDEE"/>
    <a:srgbClr val="0080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711" autoAdjust="0"/>
  </p:normalViewPr>
  <p:slideViewPr>
    <p:cSldViewPr>
      <p:cViewPr varScale="1">
        <p:scale>
          <a:sx n="73" d="100"/>
          <a:sy n="73" d="100"/>
        </p:scale>
        <p:origin x="928" y="45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110" d="100"/>
          <a:sy n="110" d="100"/>
        </p:scale>
        <p:origin x="642" y="7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179484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FFB401F-4AFD-4D34-9D4D-D71D47297F32}" type="datetimeFigureOut">
              <a:rPr lang="es-ES" smtClean="0"/>
              <a:t>26/09/2018</a:t>
            </a:fld>
            <a:endParaRPr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179484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E8D0CF3-CB37-4690-AF1E-5DFAEA9DDE3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4909845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79484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2044598-8083-4E7F-B73B-5B10E1BFC2D4}" type="datetimeFigureOut">
              <a:rPr lang="es-ES" smtClean="0"/>
              <a:t>26/09/2018</a:t>
            </a:fld>
            <a:endParaRPr lang="es-E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028950" y="857250"/>
            <a:ext cx="30861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300412"/>
            <a:ext cx="7315200" cy="2700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79484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6F0D442-DBE3-4DD2-805B-12D629E3B09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248620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F0D442-DBE3-4DD2-805B-12D629E3B092}" type="slidenum">
              <a:rPr lang="es-ES" smtClean="0"/>
              <a:t>2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631915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F0D442-DBE3-4DD2-805B-12D629E3B092}" type="slidenum">
              <a:rPr lang="es-ES" smtClean="0"/>
              <a:t>3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405514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F0D442-DBE3-4DD2-805B-12D629E3B092}" type="slidenum">
              <a:rPr lang="es-ES" smtClean="0"/>
              <a:t>8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108111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3161A5-281E-4004-A44D-AC4643D81E17}" type="datetime1">
              <a:rPr lang="en-US" smtClean="0"/>
              <a:t>9/26/2018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cris.suarez@miplaza.es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B98DA4-850B-49CD-9520-4B74704F3BDA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47562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629415-9E32-4397-8BDE-94C2361A8D16}" type="datetime1">
              <a:rPr lang="en-US" smtClean="0"/>
              <a:t>9/26/2018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cris.suarez@miplaza.es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B98DA4-850B-49CD-9520-4B74704F3BDA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31833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B5A02D-9438-48E7-8172-8FA354F52DFA}" type="datetime1">
              <a:rPr lang="en-US" smtClean="0"/>
              <a:t>9/26/2018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cris.suarez@miplaza.es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B98DA4-850B-49CD-9520-4B74704F3BDA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93706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AE0ED7-AA21-4D11-8D6B-C6C74C2CD5C8}" type="datetime1">
              <a:rPr lang="en-US" smtClean="0"/>
              <a:t>9/26/2018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cris.suarez@miplaza.es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B98DA4-850B-49CD-9520-4B74704F3BDA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54352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482B5F-DEC8-4201-8EBD-89CF433C65F8}" type="datetime1">
              <a:rPr lang="en-US" smtClean="0"/>
              <a:t>9/26/2018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cris.suarez@miplaza.es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B98DA4-850B-49CD-9520-4B74704F3BDA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0100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9BDCD2-E36E-4490-A69B-D197DDEDAA0A}" type="datetime1">
              <a:rPr lang="en-US" smtClean="0"/>
              <a:t>9/26/2018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cris.suarez@miplaza.es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B98DA4-850B-49CD-9520-4B74704F3BDA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38648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8AD320-6459-4E1F-BAB0-97C9DDAE2E0C}" type="datetime1">
              <a:rPr lang="en-US" smtClean="0"/>
              <a:t>9/26/2018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cris.suarez@miplaza.es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B98DA4-850B-49CD-9520-4B74704F3BDA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0237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FE0A0B-C68F-4D16-9BDF-42E01AA34707}" type="datetime1">
              <a:rPr lang="en-US" smtClean="0"/>
              <a:t>9/26/2018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cris.suarez@miplaza.es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B98DA4-850B-49CD-9520-4B74704F3BDA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22635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2D3A4E-17D2-4B42-9A70-57C59A93BF63}" type="datetime1">
              <a:rPr lang="en-US" smtClean="0"/>
              <a:t>9/26/2018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cris.suarez@miplaza.es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B98DA4-850B-49CD-9520-4B74704F3BDA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63963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7C0CE0-B8F4-4AFF-AC79-2CB35D7F64FE}" type="datetime1">
              <a:rPr lang="en-US" smtClean="0"/>
              <a:t>9/26/2018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cris.suarez@miplaza.es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B98DA4-850B-49CD-9520-4B74704F3BDA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27968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5FBE44-C314-432A-AE8B-DC784839FB73}" type="datetime1">
              <a:rPr lang="en-US" smtClean="0"/>
              <a:t>9/26/2018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cris.suarez@miplaza.es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B98DA4-850B-49CD-9520-4B74704F3BDA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66276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9C7B3B-676B-4B63-AEFB-364885F9FC1F}" type="datetime1">
              <a:rPr lang="en-US" smtClean="0"/>
              <a:t>9/26/2018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cris.suarez@miplaza.es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B98DA4-850B-49CD-9520-4B74704F3BDA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16117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6.png"/><Relationship Id="rId4" Type="http://schemas.microsoft.com/office/2007/relationships/hdphoto" Target="../media/hdphoto2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jpeg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17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6" Type="http://schemas.microsoft.com/office/2007/relationships/hdphoto" Target="../media/hdphoto1.wdp"/><Relationship Id="rId5" Type="http://schemas.openxmlformats.org/officeDocument/2006/relationships/image" Target="../media/image16.png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81000" y="4191000"/>
            <a:ext cx="8534400" cy="1752600"/>
          </a:xfrm>
        </p:spPr>
        <p:txBody>
          <a:bodyPr>
            <a:normAutofit/>
          </a:bodyPr>
          <a:lstStyle/>
          <a:p>
            <a:endParaRPr lang="en-US" sz="28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r>
              <a:rPr lang="en-US" sz="2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“</a:t>
            </a:r>
            <a:r>
              <a:rPr lang="en-US" sz="28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Cuando</a:t>
            </a:r>
            <a:r>
              <a:rPr lang="en-US" sz="2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Los </a:t>
            </a:r>
            <a:r>
              <a:rPr lang="en-US" sz="28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Vecinos</a:t>
            </a:r>
            <a:r>
              <a:rPr lang="en-US" sz="2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Hablan</a:t>
            </a:r>
            <a:r>
              <a:rPr lang="en-US" sz="2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Cosas</a:t>
            </a:r>
            <a:r>
              <a:rPr lang="en-US" sz="2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Buenas</a:t>
            </a:r>
            <a:r>
              <a:rPr lang="en-US" sz="2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Ocurren</a:t>
            </a:r>
            <a:r>
              <a:rPr lang="en-US" sz="2800" dirty="0"/>
              <a:t>”</a:t>
            </a:r>
          </a:p>
        </p:txBody>
      </p:sp>
      <p:pic>
        <p:nvPicPr>
          <p:cNvPr id="5" name="Picture 2" descr="miPlaza_logo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1559509"/>
            <a:ext cx="6629400" cy="22561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1913698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>
            <a:extLst>
              <a:ext uri="{FF2B5EF4-FFF2-40B4-BE49-F238E27FC236}">
                <a16:creationId xmlns:a16="http://schemas.microsoft.com/office/drawing/2014/main" id="{14DE3D2F-78F6-4DC1-81FE-3A70A6460C68}"/>
              </a:ext>
            </a:extLst>
          </p:cNvPr>
          <p:cNvSpPr/>
          <p:nvPr/>
        </p:nvSpPr>
        <p:spPr>
          <a:xfrm>
            <a:off x="762000" y="1143000"/>
            <a:ext cx="7696200" cy="4495800"/>
          </a:xfrm>
          <a:prstGeom prst="rect">
            <a:avLst/>
          </a:prstGeom>
          <a:solidFill>
            <a:srgbClr val="ECEDEE"/>
          </a:solidFill>
          <a:ln>
            <a:solidFill>
              <a:srgbClr val="ECEDE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78670F23-6782-43D7-9482-98C24A9E40F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5477" y="1719576"/>
            <a:ext cx="1879325" cy="3342647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816D74D6-A0DD-4301-A5B4-CD0B2906C90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1757675"/>
            <a:ext cx="1879325" cy="3342647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9B0F926F-B3F5-4381-B328-EE81BF2315F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2337" y="1728178"/>
            <a:ext cx="1879325" cy="33358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71388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>
            <a:extLst>
              <a:ext uri="{FF2B5EF4-FFF2-40B4-BE49-F238E27FC236}">
                <a16:creationId xmlns:a16="http://schemas.microsoft.com/office/drawing/2014/main" id="{F3FC8D1A-CAEF-4E8D-AC22-E14EF3EA82F4}"/>
              </a:ext>
            </a:extLst>
          </p:cNvPr>
          <p:cNvSpPr/>
          <p:nvPr/>
        </p:nvSpPr>
        <p:spPr>
          <a:xfrm>
            <a:off x="762000" y="1143000"/>
            <a:ext cx="7696200" cy="4495800"/>
          </a:xfrm>
          <a:prstGeom prst="rect">
            <a:avLst/>
          </a:prstGeom>
          <a:solidFill>
            <a:srgbClr val="ECEDEE"/>
          </a:solidFill>
          <a:ln>
            <a:solidFill>
              <a:srgbClr val="ECEDE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D72BF950-2F72-4AC7-B134-04B2C23D52E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400" y="1371600"/>
            <a:ext cx="2270609" cy="4038600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2E8BDB70-5A65-4BF6-8E2D-B91ABF9F0C5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033"/>
          <a:stretch/>
        </p:blipFill>
        <p:spPr>
          <a:xfrm>
            <a:off x="5105400" y="3463315"/>
            <a:ext cx="1771650" cy="1676400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A35F2974-AC15-4389-B0BA-13D75236AF4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1409" y="1512141"/>
            <a:ext cx="2109377" cy="15820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1084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81000" y="1529834"/>
            <a:ext cx="8610600" cy="2057400"/>
          </a:xfrm>
        </p:spPr>
        <p:txBody>
          <a:bodyPr>
            <a:normAutofit fontScale="92500" lnSpcReduction="10000"/>
          </a:bodyPr>
          <a:lstStyle/>
          <a:p>
            <a:endParaRPr lang="en-US" sz="28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r>
              <a:rPr lang="en-US" sz="9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Gracias!!!</a:t>
            </a:r>
            <a:endParaRPr lang="en-US" sz="9600" dirty="0"/>
          </a:p>
        </p:txBody>
      </p:sp>
      <p:pic>
        <p:nvPicPr>
          <p:cNvPr id="5" name="Picture 2" descr="miPlaza_logo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8991" y="4724400"/>
            <a:ext cx="1791209" cy="60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981399" y="5610367"/>
            <a:ext cx="13750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@miplaza.es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981399" y="5979699"/>
            <a:ext cx="14327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@</a:t>
            </a:r>
            <a:r>
              <a:rPr lang="es-ES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miplaza_es</a:t>
            </a:r>
            <a:endParaRPr lang="es-ES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657600" y="5257800"/>
            <a:ext cx="17083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www.miplaza.es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112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733800" y="6009209"/>
            <a:ext cx="320385" cy="310329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733800" y="5651015"/>
            <a:ext cx="306167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29411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miPlaza_logo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7200" y="6293586"/>
            <a:ext cx="762000" cy="2593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7543800" y="6423252"/>
            <a:ext cx="137069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400" dirty="0">
                <a:solidFill>
                  <a:schemeClr val="bg1">
                    <a:lumMod val="50000"/>
                  </a:schemeClr>
                </a:solidFill>
              </a:rPr>
              <a:t>www.miplaza.es</a:t>
            </a:r>
          </a:p>
        </p:txBody>
      </p:sp>
      <p:pic>
        <p:nvPicPr>
          <p:cNvPr id="9" name="Marcador de contenido 8">
            <a:extLst>
              <a:ext uri="{FF2B5EF4-FFF2-40B4-BE49-F238E27FC236}">
                <a16:creationId xmlns:a16="http://schemas.microsoft.com/office/drawing/2014/main" id="{E616265B-22F6-4F60-8D08-5F43B26F118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800" y="990600"/>
            <a:ext cx="6248400" cy="4682642"/>
          </a:xfrm>
        </p:spPr>
      </p:pic>
    </p:spTree>
    <p:extLst>
      <p:ext uri="{BB962C8B-B14F-4D97-AF65-F5344CB8AC3E}">
        <p14:creationId xmlns:p14="http://schemas.microsoft.com/office/powerpoint/2010/main" val="28147404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miPlaza_logo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7200" y="6293586"/>
            <a:ext cx="762000" cy="2593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7543800" y="6423252"/>
            <a:ext cx="137069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400" dirty="0">
                <a:solidFill>
                  <a:schemeClr val="bg1">
                    <a:lumMod val="50000"/>
                  </a:schemeClr>
                </a:solidFill>
              </a:rPr>
              <a:t>www.miplaza.es</a:t>
            </a:r>
          </a:p>
        </p:txBody>
      </p:sp>
      <p:pic>
        <p:nvPicPr>
          <p:cNvPr id="7" name="Picture 5">
            <a:extLst>
              <a:ext uri="{FF2B5EF4-FFF2-40B4-BE49-F238E27FC236}">
                <a16:creationId xmlns:a16="http://schemas.microsoft.com/office/drawing/2014/main" id="{CB1085FC-EA41-4748-A717-9808063DE24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8198" y="1126561"/>
            <a:ext cx="7050529" cy="46048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97455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miPlaza_logo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7200" y="6293586"/>
            <a:ext cx="762000" cy="2593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7543800" y="6423252"/>
            <a:ext cx="137069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400" dirty="0">
                <a:solidFill>
                  <a:schemeClr val="bg1">
                    <a:lumMod val="50000"/>
                  </a:schemeClr>
                </a:solidFill>
              </a:rPr>
              <a:t>www.miplaza.es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057399" y="1406604"/>
            <a:ext cx="175260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7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TIC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478741" y="1384711"/>
            <a:ext cx="1828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7200" dirty="0">
                <a:solidFill>
                  <a:srgbClr val="008080"/>
                </a:solidFill>
              </a:rPr>
              <a:t>TEP</a:t>
            </a:r>
          </a:p>
        </p:txBody>
      </p:sp>
      <p:cxnSp>
        <p:nvCxnSpPr>
          <p:cNvPr id="12" name="Straight Arrow Connector 11"/>
          <p:cNvCxnSpPr>
            <a:cxnSpLocks/>
          </p:cNvCxnSpPr>
          <p:nvPr/>
        </p:nvCxnSpPr>
        <p:spPr>
          <a:xfrm>
            <a:off x="3962400" y="1969538"/>
            <a:ext cx="1021041" cy="0"/>
          </a:xfrm>
          <a:prstGeom prst="straightConnector1">
            <a:avLst/>
          </a:prstGeom>
          <a:ln w="28575" cap="flat" cmpd="sng" algn="ctr">
            <a:solidFill>
              <a:schemeClr val="dk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3" name="CuadroTexto 2">
            <a:extLst>
              <a:ext uri="{FF2B5EF4-FFF2-40B4-BE49-F238E27FC236}">
                <a16:creationId xmlns:a16="http://schemas.microsoft.com/office/drawing/2014/main" id="{FD62AFAF-8EF7-46F2-9E08-C0628F349F39}"/>
              </a:ext>
            </a:extLst>
          </p:cNvPr>
          <p:cNvSpPr txBox="1"/>
          <p:nvPr/>
        </p:nvSpPr>
        <p:spPr>
          <a:xfrm flipH="1">
            <a:off x="624820" y="3810000"/>
            <a:ext cx="769619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800" dirty="0">
                <a:solidFill>
                  <a:srgbClr val="008080"/>
                </a:solidFill>
              </a:rPr>
              <a:t>Impacto Social Kilómetro Cero</a:t>
            </a:r>
          </a:p>
        </p:txBody>
      </p:sp>
    </p:spTree>
    <p:extLst>
      <p:ext uri="{BB962C8B-B14F-4D97-AF65-F5344CB8AC3E}">
        <p14:creationId xmlns:p14="http://schemas.microsoft.com/office/powerpoint/2010/main" val="38677128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E5982BCD-C59F-4CA3-8322-A84311E5A63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49"/>
          <a:stretch/>
        </p:blipFill>
        <p:spPr>
          <a:xfrm>
            <a:off x="1005840" y="948085"/>
            <a:ext cx="7132320" cy="4961830"/>
          </a:xfrm>
          <a:prstGeom prst="rect">
            <a:avLst/>
          </a:prstGeom>
        </p:spPr>
      </p:pic>
      <p:pic>
        <p:nvPicPr>
          <p:cNvPr id="6" name="Picture 2" descr="miPlaza_logo">
            <a:extLst>
              <a:ext uri="{FF2B5EF4-FFF2-40B4-BE49-F238E27FC236}">
                <a16:creationId xmlns:a16="http://schemas.microsoft.com/office/drawing/2014/main" id="{78550229-3094-4CD8-84F0-AF970F87C5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7200" y="6293586"/>
            <a:ext cx="762000" cy="2593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8">
            <a:extLst>
              <a:ext uri="{FF2B5EF4-FFF2-40B4-BE49-F238E27FC236}">
                <a16:creationId xmlns:a16="http://schemas.microsoft.com/office/drawing/2014/main" id="{AC56E61F-A28C-4166-AE46-6E7230B0FF37}"/>
              </a:ext>
            </a:extLst>
          </p:cNvPr>
          <p:cNvSpPr txBox="1"/>
          <p:nvPr/>
        </p:nvSpPr>
        <p:spPr>
          <a:xfrm>
            <a:off x="7543800" y="6423252"/>
            <a:ext cx="137069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400" dirty="0">
                <a:solidFill>
                  <a:schemeClr val="bg1">
                    <a:lumMod val="50000"/>
                  </a:schemeClr>
                </a:solidFill>
              </a:rPr>
              <a:t>www.miplaza.es</a:t>
            </a:r>
          </a:p>
        </p:txBody>
      </p:sp>
    </p:spTree>
    <p:extLst>
      <p:ext uri="{BB962C8B-B14F-4D97-AF65-F5344CB8AC3E}">
        <p14:creationId xmlns:p14="http://schemas.microsoft.com/office/powerpoint/2010/main" val="15177942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457200"/>
            <a:ext cx="8794110" cy="5362499"/>
          </a:xfrm>
          <a:prstGeom prst="rect">
            <a:avLst/>
          </a:prstGeom>
        </p:spPr>
      </p:pic>
      <p:pic>
        <p:nvPicPr>
          <p:cNvPr id="20" name="Picture 2" descr="miPlaza_logo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7200" y="6293586"/>
            <a:ext cx="762000" cy="2593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TextBox 20"/>
          <p:cNvSpPr txBox="1"/>
          <p:nvPr/>
        </p:nvSpPr>
        <p:spPr>
          <a:xfrm>
            <a:off x="7543800" y="6423252"/>
            <a:ext cx="137069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400" dirty="0">
                <a:solidFill>
                  <a:schemeClr val="bg1">
                    <a:lumMod val="50000"/>
                  </a:schemeClr>
                </a:solidFill>
              </a:rPr>
              <a:t>www.miplaza.es</a:t>
            </a:r>
          </a:p>
        </p:txBody>
      </p:sp>
    </p:spTree>
    <p:extLst>
      <p:ext uri="{BB962C8B-B14F-4D97-AF65-F5344CB8AC3E}">
        <p14:creationId xmlns:p14="http://schemas.microsoft.com/office/powerpoint/2010/main" val="14092416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miPlaza_logo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7200" y="6293586"/>
            <a:ext cx="762000" cy="2593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7543800" y="6423252"/>
            <a:ext cx="137069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400" dirty="0">
                <a:solidFill>
                  <a:schemeClr val="bg1">
                    <a:lumMod val="50000"/>
                  </a:schemeClr>
                </a:solidFill>
              </a:rPr>
              <a:t>www.miplaza.es</a:t>
            </a:r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58832BDC-D263-49E6-8F5F-E2795E7C9A9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737"/>
          <a:stretch/>
        </p:blipFill>
        <p:spPr>
          <a:xfrm>
            <a:off x="919042" y="1981816"/>
            <a:ext cx="3119558" cy="3153699"/>
          </a:xfrm>
          <a:prstGeom prst="rect">
            <a:avLst/>
          </a:prstGeom>
        </p:spPr>
      </p:pic>
      <p:pic>
        <p:nvPicPr>
          <p:cNvPr id="15" name="Imagen 14">
            <a:extLst>
              <a:ext uri="{FF2B5EF4-FFF2-40B4-BE49-F238E27FC236}">
                <a16:creationId xmlns:a16="http://schemas.microsoft.com/office/drawing/2014/main" id="{D0F240D7-2F48-4F8F-A657-510FF96B9470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329" t="49558" r="24157" b="-1022"/>
          <a:stretch/>
        </p:blipFill>
        <p:spPr>
          <a:xfrm>
            <a:off x="5410200" y="1002213"/>
            <a:ext cx="2562751" cy="2426787"/>
          </a:xfrm>
          <a:prstGeom prst="ellipse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CA1ACCEC-0D30-4A33-BC60-DC0F70F8AF3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8101" y="3558666"/>
            <a:ext cx="2506947" cy="2426787"/>
          </a:xfrm>
          <a:prstGeom prst="ellipse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E8709429-8A38-4CA5-9B34-402668EA7442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2592025"/>
            <a:ext cx="1620292" cy="1616817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29380171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ángulo 23">
            <a:extLst>
              <a:ext uri="{FF2B5EF4-FFF2-40B4-BE49-F238E27FC236}">
                <a16:creationId xmlns:a16="http://schemas.microsoft.com/office/drawing/2014/main" id="{FE192F81-461A-4AAB-A2FE-AA0B880DF113}"/>
              </a:ext>
            </a:extLst>
          </p:cNvPr>
          <p:cNvSpPr/>
          <p:nvPr/>
        </p:nvSpPr>
        <p:spPr>
          <a:xfrm>
            <a:off x="762000" y="1143000"/>
            <a:ext cx="7696200" cy="4495800"/>
          </a:xfrm>
          <a:prstGeom prst="rect">
            <a:avLst/>
          </a:prstGeom>
          <a:solidFill>
            <a:srgbClr val="ECEDEE"/>
          </a:solidFill>
          <a:ln>
            <a:solidFill>
              <a:srgbClr val="ECEDE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19200" y="1447799"/>
            <a:ext cx="2743201" cy="3825833"/>
          </a:xfrm>
          <a:prstGeom prst="rect">
            <a:avLst/>
          </a:prstGeom>
        </p:spPr>
      </p:pic>
      <p:pic>
        <p:nvPicPr>
          <p:cNvPr id="2050" name="Picture 2" descr="proyecto ejemplo-0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63" t="12413" r="14368"/>
          <a:stretch/>
        </p:blipFill>
        <p:spPr bwMode="auto">
          <a:xfrm>
            <a:off x="5022640" y="1295400"/>
            <a:ext cx="2743201" cy="426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miPlaza_logo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7200" y="6293586"/>
            <a:ext cx="762000" cy="2593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7543800" y="6423252"/>
            <a:ext cx="137069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400" dirty="0">
                <a:solidFill>
                  <a:schemeClr val="bg1">
                    <a:lumMod val="50000"/>
                  </a:schemeClr>
                </a:solidFill>
              </a:rPr>
              <a:t>www.miplaza.es</a:t>
            </a:r>
          </a:p>
        </p:txBody>
      </p:sp>
    </p:spTree>
    <p:extLst>
      <p:ext uri="{BB962C8B-B14F-4D97-AF65-F5344CB8AC3E}">
        <p14:creationId xmlns:p14="http://schemas.microsoft.com/office/powerpoint/2010/main" val="21939992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>
            <a:extLst>
              <a:ext uri="{FF2B5EF4-FFF2-40B4-BE49-F238E27FC236}">
                <a16:creationId xmlns:a16="http://schemas.microsoft.com/office/drawing/2014/main" id="{CD5B6511-CFCA-4707-BBCD-5D426FA4E913}"/>
              </a:ext>
            </a:extLst>
          </p:cNvPr>
          <p:cNvSpPr/>
          <p:nvPr/>
        </p:nvSpPr>
        <p:spPr>
          <a:xfrm>
            <a:off x="762000" y="1143000"/>
            <a:ext cx="7696200" cy="4495800"/>
          </a:xfrm>
          <a:prstGeom prst="rect">
            <a:avLst/>
          </a:prstGeom>
          <a:solidFill>
            <a:srgbClr val="ECEDEE"/>
          </a:solidFill>
          <a:ln>
            <a:solidFill>
              <a:srgbClr val="ECEDE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8BC77EB2-D0C1-45B9-B43F-2E700ECCCD8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2302" y="1680526"/>
            <a:ext cx="1880796" cy="3342647"/>
          </a:xfrm>
          <a:prstGeom prst="rect">
            <a:avLst/>
          </a:prstGeom>
        </p:spPr>
      </p:pic>
      <p:grpSp>
        <p:nvGrpSpPr>
          <p:cNvPr id="4" name="Grupo 3">
            <a:extLst>
              <a:ext uri="{FF2B5EF4-FFF2-40B4-BE49-F238E27FC236}">
                <a16:creationId xmlns:a16="http://schemas.microsoft.com/office/drawing/2014/main" id="{E52640F2-4D5F-4159-96D1-D2B74DA4FFC0}"/>
              </a:ext>
            </a:extLst>
          </p:cNvPr>
          <p:cNvGrpSpPr/>
          <p:nvPr/>
        </p:nvGrpSpPr>
        <p:grpSpPr>
          <a:xfrm>
            <a:off x="3757582" y="1680526"/>
            <a:ext cx="1881557" cy="3342647"/>
            <a:chOff x="3176196" y="3797467"/>
            <a:chExt cx="1115207" cy="1981201"/>
          </a:xfrm>
        </p:grpSpPr>
        <p:grpSp>
          <p:nvGrpSpPr>
            <p:cNvPr id="5" name="Grupo 4">
              <a:extLst>
                <a:ext uri="{FF2B5EF4-FFF2-40B4-BE49-F238E27FC236}">
                  <a16:creationId xmlns:a16="http://schemas.microsoft.com/office/drawing/2014/main" id="{35EFBBF4-E043-4AE8-8E6D-BB930CA64588}"/>
                </a:ext>
              </a:extLst>
            </p:cNvPr>
            <p:cNvGrpSpPr/>
            <p:nvPr/>
          </p:nvGrpSpPr>
          <p:grpSpPr>
            <a:xfrm>
              <a:off x="3176196" y="3797467"/>
              <a:ext cx="1115207" cy="1981201"/>
              <a:chOff x="3096407" y="3870763"/>
              <a:chExt cx="1115207" cy="1981201"/>
            </a:xfrm>
          </p:grpSpPr>
          <p:pic>
            <p:nvPicPr>
              <p:cNvPr id="7" name="Imagen 6">
                <a:extLst>
                  <a:ext uri="{FF2B5EF4-FFF2-40B4-BE49-F238E27FC236}">
                    <a16:creationId xmlns:a16="http://schemas.microsoft.com/office/drawing/2014/main" id="{363BBB6C-5C3D-4343-BDEA-7090BEE9426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096407" y="3870763"/>
                <a:ext cx="1115207" cy="1981201"/>
              </a:xfrm>
              <a:prstGeom prst="rect">
                <a:avLst/>
              </a:prstGeom>
            </p:spPr>
          </p:pic>
          <p:pic>
            <p:nvPicPr>
              <p:cNvPr id="8" name="Imagen 7">
                <a:extLst>
                  <a:ext uri="{FF2B5EF4-FFF2-40B4-BE49-F238E27FC236}">
                    <a16:creationId xmlns:a16="http://schemas.microsoft.com/office/drawing/2014/main" id="{EA76C755-C2C8-4A05-A412-68CA271E271E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2991" t="90637" r="8680" b="5518"/>
              <a:stretch/>
            </p:blipFill>
            <p:spPr>
              <a:xfrm>
                <a:off x="3352800" y="5715000"/>
                <a:ext cx="762000" cy="76200"/>
              </a:xfrm>
              <a:prstGeom prst="rect">
                <a:avLst/>
              </a:prstGeom>
            </p:spPr>
          </p:pic>
        </p:grpSp>
        <p:sp>
          <p:nvSpPr>
            <p:cNvPr id="6" name="Rectángulo 5">
              <a:extLst>
                <a:ext uri="{FF2B5EF4-FFF2-40B4-BE49-F238E27FC236}">
                  <a16:creationId xmlns:a16="http://schemas.microsoft.com/office/drawing/2014/main" id="{388C2F10-B26E-4BCF-A9B0-6D741DBADCD4}"/>
                </a:ext>
              </a:extLst>
            </p:cNvPr>
            <p:cNvSpPr/>
            <p:nvPr/>
          </p:nvSpPr>
          <p:spPr>
            <a:xfrm>
              <a:off x="3765919" y="5565504"/>
              <a:ext cx="457200" cy="76200"/>
            </a:xfrm>
            <a:prstGeom prst="rect">
              <a:avLst/>
            </a:prstGeom>
            <a:solidFill>
              <a:srgbClr val="F6F6F6"/>
            </a:solidFill>
            <a:ln>
              <a:solidFill>
                <a:srgbClr val="F6F6F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</p:grpSp>
      <p:grpSp>
        <p:nvGrpSpPr>
          <p:cNvPr id="9" name="Grupo 8">
            <a:extLst>
              <a:ext uri="{FF2B5EF4-FFF2-40B4-BE49-F238E27FC236}">
                <a16:creationId xmlns:a16="http://schemas.microsoft.com/office/drawing/2014/main" id="{6DB4A542-461C-4393-BACE-91590354BD92}"/>
              </a:ext>
            </a:extLst>
          </p:cNvPr>
          <p:cNvGrpSpPr/>
          <p:nvPr/>
        </p:nvGrpSpPr>
        <p:grpSpPr>
          <a:xfrm>
            <a:off x="6097927" y="1682545"/>
            <a:ext cx="1957272" cy="3366438"/>
            <a:chOff x="6737587" y="3796665"/>
            <a:chExt cx="1187213" cy="2041964"/>
          </a:xfrm>
        </p:grpSpPr>
        <p:pic>
          <p:nvPicPr>
            <p:cNvPr id="10" name="Imagen 9">
              <a:extLst>
                <a:ext uri="{FF2B5EF4-FFF2-40B4-BE49-F238E27FC236}">
                  <a16:creationId xmlns:a16="http://schemas.microsoft.com/office/drawing/2014/main" id="{1DC78A90-72A5-4B2A-A307-67452124EC9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rightnessContrast bright="40000" contrast="-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37587" y="3796665"/>
              <a:ext cx="1148046" cy="2041964"/>
            </a:xfrm>
            <a:prstGeom prst="rect">
              <a:avLst/>
            </a:prstGeom>
          </p:spPr>
        </p:pic>
        <p:pic>
          <p:nvPicPr>
            <p:cNvPr id="11" name="Imagen 10">
              <a:extLst>
                <a:ext uri="{FF2B5EF4-FFF2-40B4-BE49-F238E27FC236}">
                  <a16:creationId xmlns:a16="http://schemas.microsoft.com/office/drawing/2014/main" id="{D5503DC6-BA98-4635-97C4-CE6C4B7685F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-2944" b="94733"/>
            <a:stretch/>
          </p:blipFill>
          <p:spPr>
            <a:xfrm>
              <a:off x="6737587" y="3796665"/>
              <a:ext cx="1187213" cy="10804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2361683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3105</TotalTime>
  <Words>68</Words>
  <Application>Microsoft Office PowerPoint</Application>
  <PresentationFormat>Presentación en pantalla (4:3)</PresentationFormat>
  <Paragraphs>20</Paragraphs>
  <Slides>12</Slides>
  <Notes>3</Notes>
  <HiddenSlides>0</HiddenSlides>
  <MMClips>0</MMClips>
  <ScaleCrop>false</ScaleCrop>
  <HeadingPairs>
    <vt:vector size="6" baseType="variant">
      <vt:variant>
        <vt:lpstr>Fuentes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12</vt:i4>
      </vt:variant>
    </vt:vector>
  </HeadingPairs>
  <TitlesOfParts>
    <vt:vector size="15" baseType="lpstr">
      <vt:lpstr>Arial</vt:lpstr>
      <vt:lpstr>Calibri</vt:lpstr>
      <vt:lpstr>Office Theme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MiPlaza</dc:title>
  <dc:creator>Constanza</dc:creator>
  <cp:lastModifiedBy>Cristina</cp:lastModifiedBy>
  <cp:revision>106</cp:revision>
  <dcterms:created xsi:type="dcterms:W3CDTF">2017-06-10T18:28:52Z</dcterms:created>
  <dcterms:modified xsi:type="dcterms:W3CDTF">2018-09-26T10:00:25Z</dcterms:modified>
</cp:coreProperties>
</file>